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865C-8F1A-4B3F-BFF0-E0CDA0EABD78}" type="datetimeFigureOut">
              <a:rPr lang="en-US" smtClean="0"/>
              <a:pPr/>
              <a:t>1/27/2012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9424-8AE6-4517-8E51-4D4CE2424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714356"/>
            <a:ext cx="62865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By the end of this lesson you should be able to understand:</a:t>
            </a:r>
          </a:p>
          <a:p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what a data capture form is</a:t>
            </a:r>
          </a:p>
          <a:p>
            <a:pPr>
              <a:buFont typeface="Arial" pitchFamily="34" charset="0"/>
              <a:buChar char="•"/>
            </a:pP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what a data capture form can be used</a:t>
            </a:r>
          </a:p>
          <a:p>
            <a:r>
              <a:rPr lang="en-GB" sz="2800" dirty="0" smtClean="0"/>
              <a:t>    for</a:t>
            </a:r>
          </a:p>
          <a:p>
            <a:pPr>
              <a:buFont typeface="Arial" pitchFamily="34" charset="0"/>
              <a:buChar char="•"/>
            </a:pP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 and be able to create a well designed,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suitable data capture form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762" t="21326" r="32617" b="14062"/>
          <a:stretch>
            <a:fillRect/>
          </a:stretch>
        </p:blipFill>
        <p:spPr bwMode="auto">
          <a:xfrm>
            <a:off x="7000892" y="3714752"/>
            <a:ext cx="19288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a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286644" y="285728"/>
            <a:ext cx="1612900" cy="130492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0762" t="21326" r="32617" b="14062"/>
          <a:stretch>
            <a:fillRect/>
          </a:stretch>
        </p:blipFill>
        <p:spPr bwMode="auto">
          <a:xfrm>
            <a:off x="285720" y="5102152"/>
            <a:ext cx="2428892" cy="147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443840"/>
            <a:ext cx="778674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sz="2400" dirty="0" smtClean="0"/>
              <a:t>To achieve </a:t>
            </a:r>
            <a:r>
              <a:rPr lang="en-GB" sz="2400" dirty="0" smtClean="0"/>
              <a:t>a level 3 you should finish your data capture form</a:t>
            </a:r>
          </a:p>
          <a:p>
            <a:endParaRPr lang="en-GB" sz="2400" dirty="0" smtClean="0"/>
          </a:p>
          <a:p>
            <a:r>
              <a:rPr lang="en-GB" sz="2400" dirty="0" smtClean="0"/>
              <a:t>T</a:t>
            </a:r>
            <a:r>
              <a:rPr lang="en-GB" sz="2400" dirty="0" smtClean="0"/>
              <a:t>o achieve </a:t>
            </a:r>
            <a:r>
              <a:rPr lang="en-GB" sz="2400" dirty="0" smtClean="0"/>
              <a:t>a level 4 you should finish your data capture form and your form should be suitable for someone that works in the police to conduct an investigation.  It should include a logo and look professional.</a:t>
            </a:r>
          </a:p>
          <a:p>
            <a:endParaRPr lang="en-GB" sz="2400" dirty="0" smtClean="0"/>
          </a:p>
          <a:p>
            <a:r>
              <a:rPr lang="en-GB" sz="2400" dirty="0" smtClean="0"/>
              <a:t>To </a:t>
            </a:r>
            <a:r>
              <a:rPr lang="en-GB" sz="2400" dirty="0" smtClean="0"/>
              <a:t>achieve</a:t>
            </a:r>
            <a:r>
              <a:rPr lang="en-GB" sz="2400" dirty="0" smtClean="0"/>
              <a:t> </a:t>
            </a:r>
            <a:r>
              <a:rPr lang="en-GB" sz="2400" dirty="0" smtClean="0"/>
              <a:t>a level 5 your data capture form should cover the above but also be easy to use for anyone that needs to fill it in.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78579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to  achieve Your Levels</a:t>
            </a:r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0762" t="21326" r="32617" b="14062"/>
          <a:stretch>
            <a:fillRect/>
          </a:stretch>
        </p:blipFill>
        <p:spPr bwMode="auto">
          <a:xfrm>
            <a:off x="3214678" y="5214926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a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929454" y="357166"/>
            <a:ext cx="1612900" cy="1304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create</dc:creator>
  <cp:lastModifiedBy>create</cp:lastModifiedBy>
  <cp:revision>4</cp:revision>
  <dcterms:created xsi:type="dcterms:W3CDTF">2011-03-18T08:04:54Z</dcterms:created>
  <dcterms:modified xsi:type="dcterms:W3CDTF">2012-01-27T14:09:14Z</dcterms:modified>
</cp:coreProperties>
</file>