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5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D3502C-15A4-4F82-BB61-F0ED0F606465}" type="datetimeFigureOut">
              <a:rPr lang="en-US" smtClean="0"/>
              <a:pPr/>
              <a:t>2/3/2011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ADD463-B8CB-46AD-B7BF-143841807B0F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ADD463-B8CB-46AD-B7BF-143841807B0F}" type="slidenum">
              <a:rPr lang="en-GB" smtClean="0"/>
              <a:pPr/>
              <a:t>5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F5995-4586-4D8C-ADD8-1BE53D311400}" type="datetimeFigureOut">
              <a:rPr lang="en-US" smtClean="0"/>
              <a:pPr/>
              <a:t>2/3/2011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D3238-4C41-43DA-A0C2-B26F4EDE679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F5995-4586-4D8C-ADD8-1BE53D311400}" type="datetimeFigureOut">
              <a:rPr lang="en-US" smtClean="0"/>
              <a:pPr/>
              <a:t>2/3/2011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D3238-4C41-43DA-A0C2-B26F4EDE679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F5995-4586-4D8C-ADD8-1BE53D311400}" type="datetimeFigureOut">
              <a:rPr lang="en-US" smtClean="0"/>
              <a:pPr/>
              <a:t>2/3/2011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D3238-4C41-43DA-A0C2-B26F4EDE679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F5995-4586-4D8C-ADD8-1BE53D311400}" type="datetimeFigureOut">
              <a:rPr lang="en-US" smtClean="0"/>
              <a:pPr/>
              <a:t>2/3/2011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D3238-4C41-43DA-A0C2-B26F4EDE679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F5995-4586-4D8C-ADD8-1BE53D311400}" type="datetimeFigureOut">
              <a:rPr lang="en-US" smtClean="0"/>
              <a:pPr/>
              <a:t>2/3/2011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D3238-4C41-43DA-A0C2-B26F4EDE679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F5995-4586-4D8C-ADD8-1BE53D311400}" type="datetimeFigureOut">
              <a:rPr lang="en-US" smtClean="0"/>
              <a:pPr/>
              <a:t>2/3/2011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D3238-4C41-43DA-A0C2-B26F4EDE679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F5995-4586-4D8C-ADD8-1BE53D311400}" type="datetimeFigureOut">
              <a:rPr lang="en-US" smtClean="0"/>
              <a:pPr/>
              <a:t>2/3/2011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D3238-4C41-43DA-A0C2-B26F4EDE679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F5995-4586-4D8C-ADD8-1BE53D311400}" type="datetimeFigureOut">
              <a:rPr lang="en-US" smtClean="0"/>
              <a:pPr/>
              <a:t>2/3/2011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D3238-4C41-43DA-A0C2-B26F4EDE679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F5995-4586-4D8C-ADD8-1BE53D311400}" type="datetimeFigureOut">
              <a:rPr lang="en-US" smtClean="0"/>
              <a:pPr/>
              <a:t>2/3/2011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D3238-4C41-43DA-A0C2-B26F4EDE679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F5995-4586-4D8C-ADD8-1BE53D311400}" type="datetimeFigureOut">
              <a:rPr lang="en-US" smtClean="0"/>
              <a:pPr/>
              <a:t>2/3/2011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D3238-4C41-43DA-A0C2-B26F4EDE679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F5995-4586-4D8C-ADD8-1BE53D311400}" type="datetimeFigureOut">
              <a:rPr lang="en-US" smtClean="0"/>
              <a:pPr/>
              <a:t>2/3/2011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D3238-4C41-43DA-A0C2-B26F4EDE679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FF5995-4586-4D8C-ADD8-1BE53D311400}" type="datetimeFigureOut">
              <a:rPr lang="en-US" smtClean="0"/>
              <a:pPr/>
              <a:t>2/3/2011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BD3238-4C41-43DA-A0C2-B26F4EDE679E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86116" y="4929198"/>
            <a:ext cx="2286016" cy="171451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20857965">
            <a:off x="785786" y="857232"/>
            <a:ext cx="2000264" cy="185738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1289933">
            <a:off x="6643702" y="928670"/>
            <a:ext cx="1857388" cy="157163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7" name="TextBox 6"/>
          <p:cNvSpPr txBox="1"/>
          <p:nvPr/>
        </p:nvSpPr>
        <p:spPr>
          <a:xfrm>
            <a:off x="1785918" y="3143248"/>
            <a:ext cx="585791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0" dirty="0" smtClean="0"/>
              <a:t>DATABASES</a:t>
            </a:r>
            <a:endParaRPr lang="en-GB" sz="8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28794" y="571480"/>
            <a:ext cx="60007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400" dirty="0" smtClean="0"/>
              <a:t>DATABASES</a:t>
            </a:r>
            <a:endParaRPr lang="en-GB" sz="5400" dirty="0"/>
          </a:p>
        </p:txBody>
      </p:sp>
      <p:sp>
        <p:nvSpPr>
          <p:cNvPr id="3" name="TextBox 2"/>
          <p:cNvSpPr txBox="1"/>
          <p:nvPr/>
        </p:nvSpPr>
        <p:spPr>
          <a:xfrm>
            <a:off x="928662" y="2071678"/>
            <a:ext cx="700092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 smtClean="0"/>
              <a:t>What do you think the word Database means?</a:t>
            </a:r>
            <a:endParaRPr lang="en-GB" sz="48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29454" y="3643314"/>
            <a:ext cx="1643074" cy="2143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4"/>
          <p:cNvSpPr/>
          <p:nvPr/>
        </p:nvSpPr>
        <p:spPr>
          <a:xfrm>
            <a:off x="1214414" y="4572008"/>
            <a:ext cx="4572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2400" dirty="0"/>
              <a:t>DEFINITION:</a:t>
            </a:r>
          </a:p>
          <a:p>
            <a:r>
              <a:rPr lang="en-GB" sz="2400" dirty="0"/>
              <a:t>A database is a collection of data or</a:t>
            </a:r>
          </a:p>
          <a:p>
            <a:r>
              <a:rPr lang="en-GB" sz="2400" dirty="0"/>
              <a:t>information which is stored in a </a:t>
            </a:r>
            <a:r>
              <a:rPr lang="en-GB" sz="2400" dirty="0" smtClean="0"/>
              <a:t>logical and </a:t>
            </a:r>
            <a:r>
              <a:rPr lang="en-GB" sz="2400" dirty="0"/>
              <a:t>structured way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28728" y="285728"/>
            <a:ext cx="63579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Paper Based Databases</a:t>
            </a:r>
            <a:endParaRPr lang="en-GB" sz="32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9801024">
            <a:off x="785786" y="1214422"/>
            <a:ext cx="1357322" cy="150019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14744" y="1357298"/>
            <a:ext cx="1500198" cy="142876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858016" y="785794"/>
            <a:ext cx="1857388" cy="1500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85786" y="4714884"/>
            <a:ext cx="1657355" cy="1352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786182" y="4000504"/>
            <a:ext cx="1714512" cy="1595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786578" y="3857628"/>
            <a:ext cx="1857388" cy="2071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357422" y="500042"/>
            <a:ext cx="392909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 smtClean="0"/>
              <a:t>Paper Based Databases</a:t>
            </a:r>
            <a:endParaRPr lang="en-GB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642910" y="1857364"/>
            <a:ext cx="70723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Think of some advantages of Paper Based Databases</a:t>
            </a:r>
            <a:endParaRPr lang="en-GB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857224" y="2857496"/>
            <a:ext cx="685804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GB" dirty="0" smtClean="0"/>
              <a:t> </a:t>
            </a:r>
            <a:r>
              <a:rPr lang="en-GB" sz="2400" dirty="0" smtClean="0"/>
              <a:t>Cheap to set up</a:t>
            </a:r>
          </a:p>
          <a:p>
            <a:pPr>
              <a:buFont typeface="Arial" pitchFamily="34" charset="0"/>
              <a:buChar char="•"/>
            </a:pPr>
            <a:endParaRPr lang="en-GB" sz="2400" dirty="0"/>
          </a:p>
          <a:p>
            <a:pPr>
              <a:buFont typeface="Arial" pitchFamily="34" charset="0"/>
              <a:buChar char="•"/>
            </a:pPr>
            <a:r>
              <a:rPr lang="en-GB" sz="2400" dirty="0" smtClean="0"/>
              <a:t>Don’t need electricity, so will work if you have a power-cut</a:t>
            </a:r>
          </a:p>
          <a:p>
            <a:pPr>
              <a:buFont typeface="Arial" pitchFamily="34" charset="0"/>
              <a:buChar char="•"/>
            </a:pPr>
            <a:endParaRPr lang="en-GB" sz="2400" dirty="0"/>
          </a:p>
          <a:p>
            <a:pPr>
              <a:buFont typeface="Arial" pitchFamily="34" charset="0"/>
              <a:buChar char="•"/>
            </a:pPr>
            <a:r>
              <a:rPr lang="en-GB" sz="2400" dirty="0" smtClean="0"/>
              <a:t>Don’t need a computer, which is expensive</a:t>
            </a:r>
          </a:p>
          <a:p>
            <a:pPr>
              <a:buFont typeface="Arial" pitchFamily="34" charset="0"/>
              <a:buChar char="•"/>
            </a:pPr>
            <a:endParaRPr lang="en-GB" sz="2400" dirty="0"/>
          </a:p>
          <a:p>
            <a:pPr>
              <a:buFont typeface="Arial" pitchFamily="34" charset="0"/>
              <a:buChar char="•"/>
            </a:pPr>
            <a:r>
              <a:rPr lang="en-GB" sz="2400" dirty="0" smtClean="0"/>
              <a:t>Can carry them around with you</a:t>
            </a:r>
          </a:p>
          <a:p>
            <a:pPr>
              <a:buFont typeface="Arial" pitchFamily="34" charset="0"/>
              <a:buChar char="•"/>
            </a:pPr>
            <a:endParaRPr lang="en-GB" sz="2400" dirty="0"/>
          </a:p>
          <a:p>
            <a:pPr>
              <a:buFont typeface="Arial" pitchFamily="34" charset="0"/>
              <a:buChar char="•"/>
            </a:pPr>
            <a:r>
              <a:rPr lang="en-GB" sz="2400" dirty="0" smtClean="0"/>
              <a:t>Don’t need training to learn how to use them</a:t>
            </a:r>
            <a:endParaRPr lang="en-GB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857356" y="500042"/>
            <a:ext cx="535785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600" dirty="0"/>
              <a:t>Paper-based databases</a:t>
            </a:r>
          </a:p>
        </p:txBody>
      </p:sp>
      <p:sp>
        <p:nvSpPr>
          <p:cNvPr id="3" name="Rectangle 2"/>
          <p:cNvSpPr/>
          <p:nvPr/>
        </p:nvSpPr>
        <p:spPr>
          <a:xfrm>
            <a:off x="642910" y="1500174"/>
            <a:ext cx="821537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/>
              <a:t>Think of some disadvantages </a:t>
            </a:r>
            <a:r>
              <a:rPr lang="en-GB" sz="2400" dirty="0" smtClean="0"/>
              <a:t>for paper based databases</a:t>
            </a:r>
            <a:endParaRPr lang="en-GB" sz="2400" dirty="0"/>
          </a:p>
        </p:txBody>
      </p:sp>
      <p:sp>
        <p:nvSpPr>
          <p:cNvPr id="4" name="Rectangle 3"/>
          <p:cNvSpPr/>
          <p:nvPr/>
        </p:nvSpPr>
        <p:spPr>
          <a:xfrm>
            <a:off x="1000100" y="2274838"/>
            <a:ext cx="58579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GB" sz="2400" dirty="0"/>
              <a:t>Can be </a:t>
            </a:r>
            <a:r>
              <a:rPr lang="en-GB" sz="2400" dirty="0" smtClean="0"/>
              <a:t>lost</a:t>
            </a:r>
          </a:p>
          <a:p>
            <a:endParaRPr lang="en-GB" sz="2400" dirty="0"/>
          </a:p>
          <a:p>
            <a:pPr>
              <a:buFont typeface="Arial" pitchFamily="34" charset="0"/>
              <a:buChar char="•"/>
            </a:pPr>
            <a:r>
              <a:rPr lang="en-GB" sz="2400" dirty="0" smtClean="0"/>
              <a:t>Can’t </a:t>
            </a:r>
            <a:r>
              <a:rPr lang="en-GB" sz="2400" dirty="0"/>
              <a:t>easily make back-up </a:t>
            </a:r>
            <a:r>
              <a:rPr lang="en-GB" sz="2400" dirty="0" smtClean="0"/>
              <a:t>copies</a:t>
            </a:r>
          </a:p>
          <a:p>
            <a:endParaRPr lang="en-GB" sz="2400" dirty="0"/>
          </a:p>
          <a:p>
            <a:pPr>
              <a:buFont typeface="Arial" pitchFamily="34" charset="0"/>
              <a:buChar char="•"/>
            </a:pPr>
            <a:r>
              <a:rPr lang="en-GB" sz="2400" dirty="0" smtClean="0"/>
              <a:t>Hard </a:t>
            </a:r>
            <a:r>
              <a:rPr lang="en-GB" sz="2400" dirty="0"/>
              <a:t>to update or make </a:t>
            </a:r>
            <a:r>
              <a:rPr lang="en-GB" sz="2400" dirty="0" smtClean="0"/>
              <a:t>changes</a:t>
            </a:r>
          </a:p>
          <a:p>
            <a:endParaRPr lang="en-GB" sz="2400" dirty="0"/>
          </a:p>
          <a:p>
            <a:pPr>
              <a:buFont typeface="Arial" pitchFamily="34" charset="0"/>
              <a:buChar char="•"/>
            </a:pPr>
            <a:r>
              <a:rPr lang="en-GB" sz="2400" dirty="0" smtClean="0"/>
              <a:t>Card </a:t>
            </a:r>
            <a:r>
              <a:rPr lang="en-GB" sz="2400" dirty="0"/>
              <a:t>systems can get in a muddle if cards not</a:t>
            </a:r>
          </a:p>
          <a:p>
            <a:r>
              <a:rPr lang="en-GB" sz="2400" dirty="0"/>
              <a:t>replaced in the correct </a:t>
            </a:r>
            <a:r>
              <a:rPr lang="en-GB" sz="2400" dirty="0" smtClean="0"/>
              <a:t>order</a:t>
            </a:r>
          </a:p>
          <a:p>
            <a:endParaRPr lang="en-GB" sz="2400" dirty="0"/>
          </a:p>
          <a:p>
            <a:pPr>
              <a:buFont typeface="Arial" pitchFamily="34" charset="0"/>
              <a:buChar char="•"/>
            </a:pPr>
            <a:r>
              <a:rPr lang="en-GB" sz="2400" dirty="0" smtClean="0"/>
              <a:t>Can </a:t>
            </a:r>
            <a:r>
              <a:rPr lang="en-GB" sz="2400" dirty="0"/>
              <a:t>take a while to search for a particular record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000232" y="500042"/>
            <a:ext cx="514353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/>
              <a:t>Computer-based databases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1285860"/>
            <a:ext cx="2000264" cy="1500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57554" y="1357298"/>
            <a:ext cx="1643074" cy="1500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215074" y="1285860"/>
            <a:ext cx="1785950" cy="171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57158" y="3429000"/>
            <a:ext cx="1752605" cy="1500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000364" y="3214686"/>
            <a:ext cx="1357322" cy="1285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3" name="Picture 7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000628" y="3286124"/>
            <a:ext cx="1357322" cy="1285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4" name="Picture 8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6929454" y="4500570"/>
            <a:ext cx="1076325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5984" y="571480"/>
            <a:ext cx="521497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600" dirty="0"/>
              <a:t>Computerised databases</a:t>
            </a:r>
          </a:p>
        </p:txBody>
      </p:sp>
      <p:sp>
        <p:nvSpPr>
          <p:cNvPr id="3" name="Rectangle 2"/>
          <p:cNvSpPr/>
          <p:nvPr/>
        </p:nvSpPr>
        <p:spPr>
          <a:xfrm>
            <a:off x="357158" y="1428736"/>
            <a:ext cx="800105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/>
              <a:t>Think of some advantages </a:t>
            </a:r>
            <a:r>
              <a:rPr lang="en-GB" sz="2800" dirty="0" smtClean="0"/>
              <a:t>for computerised databases</a:t>
            </a:r>
            <a:endParaRPr lang="en-GB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714348" y="2928934"/>
            <a:ext cx="735811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GB" sz="2400" dirty="0" smtClean="0"/>
              <a:t> Can easily make back up copies</a:t>
            </a:r>
          </a:p>
          <a:p>
            <a:pPr>
              <a:buFont typeface="Arial" pitchFamily="34" charset="0"/>
              <a:buChar char="•"/>
            </a:pPr>
            <a:endParaRPr lang="en-GB" sz="2400" dirty="0"/>
          </a:p>
          <a:p>
            <a:pPr>
              <a:buFont typeface="Arial" pitchFamily="34" charset="0"/>
              <a:buChar char="•"/>
            </a:pPr>
            <a:r>
              <a:rPr lang="en-GB" sz="2400" dirty="0" smtClean="0"/>
              <a:t>Can easily make changes</a:t>
            </a:r>
          </a:p>
          <a:p>
            <a:pPr>
              <a:buFont typeface="Arial" pitchFamily="34" charset="0"/>
              <a:buChar char="•"/>
            </a:pPr>
            <a:endParaRPr lang="en-GB" sz="2400" dirty="0"/>
          </a:p>
          <a:p>
            <a:pPr>
              <a:buFont typeface="Arial" pitchFamily="34" charset="0"/>
              <a:buChar char="•"/>
            </a:pPr>
            <a:r>
              <a:rPr lang="en-GB" sz="2400" dirty="0" smtClean="0"/>
              <a:t>Can easily sort into order e.g. alphabetical</a:t>
            </a:r>
          </a:p>
          <a:p>
            <a:pPr>
              <a:buFont typeface="Arial" pitchFamily="34" charset="0"/>
              <a:buChar char="•"/>
            </a:pPr>
            <a:endParaRPr lang="en-GB" sz="2400" dirty="0"/>
          </a:p>
          <a:p>
            <a:pPr>
              <a:buFont typeface="Arial" pitchFamily="34" charset="0"/>
              <a:buChar char="•"/>
            </a:pPr>
            <a:r>
              <a:rPr lang="en-GB" sz="2400" dirty="0" smtClean="0"/>
              <a:t> Can search for particular records very quickly</a:t>
            </a:r>
          </a:p>
          <a:p>
            <a:pPr>
              <a:buFont typeface="Arial" pitchFamily="34" charset="0"/>
              <a:buChar char="•"/>
            </a:pPr>
            <a:endParaRPr lang="en-GB" sz="2400" dirty="0"/>
          </a:p>
          <a:p>
            <a:pPr>
              <a:buFont typeface="Arial" pitchFamily="34" charset="0"/>
              <a:buChar char="•"/>
            </a:pPr>
            <a:r>
              <a:rPr lang="en-GB" sz="2400" dirty="0" smtClean="0"/>
              <a:t>Can import/export data to/from other packages</a:t>
            </a:r>
            <a:endParaRPr lang="en-GB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28728" y="357166"/>
            <a:ext cx="478634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dirty="0"/>
              <a:t>Computerised databases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00034" y="1714488"/>
            <a:ext cx="78581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Think of some disadvantages for computerised databases</a:t>
            </a:r>
            <a:endParaRPr lang="en-GB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714348" y="2714620"/>
            <a:ext cx="6572296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GB" sz="2000" dirty="0" smtClean="0"/>
              <a:t>Can be expensive to set up if you have to have a professional to make it</a:t>
            </a:r>
          </a:p>
          <a:p>
            <a:pPr>
              <a:buFont typeface="Arial" pitchFamily="34" charset="0"/>
              <a:buChar char="•"/>
            </a:pPr>
            <a:endParaRPr lang="en-GB" sz="2000" dirty="0"/>
          </a:p>
          <a:p>
            <a:pPr>
              <a:buFont typeface="Arial" pitchFamily="34" charset="0"/>
              <a:buChar char="•"/>
            </a:pPr>
            <a:r>
              <a:rPr lang="en-GB" sz="2000" dirty="0" smtClean="0"/>
              <a:t> If there is a power-cut you can’t use it</a:t>
            </a:r>
          </a:p>
          <a:p>
            <a:pPr>
              <a:buFont typeface="Arial" pitchFamily="34" charset="0"/>
              <a:buChar char="•"/>
            </a:pPr>
            <a:endParaRPr lang="en-GB" sz="2000" dirty="0"/>
          </a:p>
          <a:p>
            <a:pPr>
              <a:buFont typeface="Arial" pitchFamily="34" charset="0"/>
              <a:buChar char="•"/>
            </a:pPr>
            <a:r>
              <a:rPr lang="en-GB" sz="2000" dirty="0" smtClean="0"/>
              <a:t>You need to have a computer</a:t>
            </a:r>
          </a:p>
          <a:p>
            <a:pPr>
              <a:buFont typeface="Arial" pitchFamily="34" charset="0"/>
              <a:buChar char="•"/>
            </a:pPr>
            <a:endParaRPr lang="en-GB" sz="2000" dirty="0"/>
          </a:p>
          <a:p>
            <a:pPr>
              <a:buFont typeface="Arial" pitchFamily="34" charset="0"/>
              <a:buChar char="•"/>
            </a:pPr>
            <a:r>
              <a:rPr lang="en-GB" sz="2000" dirty="0" smtClean="0"/>
              <a:t>Can-not carry it around with you, unless you carry your computer</a:t>
            </a:r>
          </a:p>
          <a:p>
            <a:pPr>
              <a:buFont typeface="Arial" pitchFamily="34" charset="0"/>
              <a:buChar char="•"/>
            </a:pPr>
            <a:endParaRPr lang="en-GB" sz="2000" dirty="0"/>
          </a:p>
          <a:p>
            <a:pPr>
              <a:buFont typeface="Arial" pitchFamily="34" charset="0"/>
              <a:buChar char="•"/>
            </a:pPr>
            <a:r>
              <a:rPr lang="en-GB" sz="2000" dirty="0" smtClean="0"/>
              <a:t>You often need training to learn how to use them</a:t>
            </a:r>
            <a:endParaRPr lang="en-GB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242</Words>
  <Application>Microsoft Office PowerPoint</Application>
  <PresentationFormat>On-screen Show (4:3)</PresentationFormat>
  <Paragraphs>54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ts2</dc:creator>
  <cp:lastModifiedBy>create</cp:lastModifiedBy>
  <cp:revision>4</cp:revision>
  <dcterms:created xsi:type="dcterms:W3CDTF">2010-01-26T10:38:16Z</dcterms:created>
  <dcterms:modified xsi:type="dcterms:W3CDTF">2011-02-03T10:52:36Z</dcterms:modified>
</cp:coreProperties>
</file>